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074F-9423-4573-8F01-F136B7DCFEB1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1800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EE0B-76FE-4E2F-B5A5-DDF439FDF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9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DB9E-F86F-4780-AB04-83268F4EA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F45DC-1F5A-4229-851A-B9BC47421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6635-92ED-4025-B4A1-D29FA63F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7CD19-58FD-435A-9211-B8EABDDF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78E15-9563-4C5F-8475-90C6141F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9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E479-D34C-4B18-A9C4-B3C7F5A0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147D2-FB03-4227-8402-D8EF3D6A5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F0474-AEBD-4FE4-8FA1-DAA8DC17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5970E-6C30-441B-A2DF-9BB41F22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C7DA1-3D0B-4F10-A226-F4C1C443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5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DA782-AE75-49A8-B5CB-977B72D06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3A61C-CF5B-43C2-8667-A5F1A44F2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C09E-6774-43CE-BE3D-BDFCB184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5248-8652-4686-8DC3-7B539A72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E71EC-A582-4914-A373-A411834F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9AC3-A8F3-4EBE-A814-7D182BAD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8E36-F159-40FC-862A-1F0B74049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AA926-B06E-434D-8869-2CD8CC6B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4D64-A148-40B1-9597-BA752405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358D-00F1-4550-9D85-34B2CAFE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5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73B2-5E8F-49C5-BC80-298CE774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180AE-6B32-482B-AF95-F58E2346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B9BE-12DE-4B0D-837F-8275E6A6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4109-C8D9-425D-8B97-B26854D0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533A-693A-4A43-84CA-51FD743F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4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4F35-C249-458D-A821-A8064C2A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864D-F269-46B5-98CB-AAA004F43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6511D-172D-4801-84C9-A2495E100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E0EF-A1BA-4C45-97B5-F499A571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FBBDE-C0AF-45AE-A603-6D6DCCC4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A06E7-EAC9-4089-B0E2-C0C6B501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1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8D46-90DC-41B2-BA43-648265FA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80547-7CCD-4FEF-BDCB-010470018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36A7-5B03-4A13-8E6F-4EF998C88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6175B-B381-4006-A047-EF06D2CAB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3EBA3-8CA8-4702-A241-06484B1C0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E350D-AAC0-45D1-83D6-62E070EE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CDD83-9F74-4132-8DC7-543BC976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34D33-6A25-4A69-ABD0-F0048595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1280-DB9D-45B1-8143-3A393FE4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56525-1406-4ABF-ABE7-F4EE3CB9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D6103-B86D-4C69-85CE-12EFB6AF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96FB1-931D-4021-905D-21E47681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3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0AB33-E1B9-4E3A-A7B4-B168A4D3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19280-0DB7-4B25-80A5-6080EEAA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5B38-785F-4532-8CA8-639F9277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6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B3F4-1978-4314-9687-7AF292DA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5844A-2CB3-4293-89F7-01748822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D6DA1-FB3C-4AA6-8BD7-A5FF74BB1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5E36F-9615-4E18-A6DB-4B00B0F1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829D4-8D1F-4AA3-8F01-19985D5A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F6DC-9938-4C0C-A245-5954877B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DB87-31BC-4F22-AF7F-F4D026D1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B1E0D-CBF3-45BD-ABE1-C1B6E21FB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56895-FA13-408F-BF06-CF99E920E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7C09D-C9BC-4306-9C8F-D9693F5A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0C1A-0489-43BF-A195-BC4172AA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D8349-E987-45DC-AEF3-1C32363B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EB313-07E2-4BB4-872F-C67D63A5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3FD5E-074B-4647-B7DD-09D5C15C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CD7E2-BE8E-4D5A-BA59-CC106E5FD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2ED8-E741-45AA-B21E-BE1D908E0947}" type="datetimeFigureOut">
              <a:rPr lang="en-GB" smtClean="0"/>
              <a:t>23/06/2019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A003-3EFC-48C7-9D40-30B3A894C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7282F-F749-4B5F-BD1A-FBEC47D63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2FD5-4D3D-48FF-99AF-824A57E091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05461-3A9A-4388-A3B1-1239A9D4A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3" y="0"/>
            <a:ext cx="6069497" cy="4436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99F62-9BD4-4257-B5A8-C37918683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72" y="3655012"/>
            <a:ext cx="5943354" cy="32029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BFBEC-23F7-4190-9A08-953A8A7F7DB6}"/>
              </a:ext>
            </a:extLst>
          </p:cNvPr>
          <p:cNvSpPr txBox="1"/>
          <p:nvPr/>
        </p:nvSpPr>
        <p:spPr>
          <a:xfrm>
            <a:off x="5592417" y="234563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DD55C-6089-48F2-AD49-1DE13BD11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8" y="0"/>
            <a:ext cx="4851552" cy="3428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0082F-0595-46F3-8351-7821C8D83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79" y="3428648"/>
            <a:ext cx="4823397" cy="34293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4349DB3-662B-4ACC-904A-CD8D6FB8B5E1}"/>
              </a:ext>
            </a:extLst>
          </p:cNvPr>
          <p:cNvSpPr/>
          <p:nvPr/>
        </p:nvSpPr>
        <p:spPr>
          <a:xfrm>
            <a:off x="2834342" y="-116574"/>
            <a:ext cx="5936974" cy="7090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AR JULIAN" panose="02000000000000000000" pitchFamily="2" charset="0"/>
            </a:endParaRPr>
          </a:p>
          <a:p>
            <a:pPr algn="ctr"/>
            <a:r>
              <a:rPr lang="en-GB" sz="3200" dirty="0" err="1">
                <a:latin typeface="AR JULIAN" panose="02000000000000000000" pitchFamily="2" charset="0"/>
              </a:rPr>
              <a:t>Bughunts</a:t>
            </a:r>
            <a:r>
              <a:rPr lang="en-GB" sz="3200" dirty="0">
                <a:latin typeface="AR JULIAN" panose="02000000000000000000" pitchFamily="2" charset="0"/>
              </a:rPr>
              <a:t>, Butterflies and Beasties</a:t>
            </a:r>
          </a:p>
          <a:p>
            <a:pPr algn="ctr"/>
            <a:r>
              <a:rPr lang="en-GB" sz="2800" dirty="0">
                <a:latin typeface="AR JULIAN" panose="02000000000000000000" pitchFamily="2" charset="0"/>
              </a:rPr>
              <a:t>Fun with wildlife!</a:t>
            </a:r>
          </a:p>
          <a:p>
            <a:pPr algn="ctr"/>
            <a:r>
              <a:rPr lang="en-GB" dirty="0">
                <a:latin typeface="AR JULIAN" panose="02000000000000000000" pitchFamily="2" charset="0"/>
              </a:rPr>
              <a:t>With Rutland Natural History Society</a:t>
            </a:r>
          </a:p>
          <a:p>
            <a:pPr algn="ctr"/>
            <a:r>
              <a:rPr lang="en-GB" sz="2800" dirty="0">
                <a:latin typeface="AR JULIAN" panose="02000000000000000000" pitchFamily="2" charset="0"/>
              </a:rPr>
              <a:t>Come and join in</a:t>
            </a:r>
          </a:p>
          <a:p>
            <a:pPr algn="ctr"/>
            <a:r>
              <a:rPr lang="en-GB" sz="2400" dirty="0">
                <a:latin typeface="AR JULIAN" panose="02000000000000000000" pitchFamily="2" charset="0"/>
              </a:rPr>
              <a:t>Saturday July 20</a:t>
            </a:r>
            <a:r>
              <a:rPr lang="en-GB" sz="2400" baseline="30000" dirty="0">
                <a:latin typeface="AR JULIAN" panose="02000000000000000000" pitchFamily="2" charset="0"/>
              </a:rPr>
              <a:t>th</a:t>
            </a:r>
          </a:p>
          <a:p>
            <a:pPr algn="ctr"/>
            <a:endParaRPr lang="en-GB" sz="2400" baseline="30000" dirty="0">
              <a:latin typeface="AR JULIAN" panose="02000000000000000000" pitchFamily="2" charset="0"/>
            </a:endParaRPr>
          </a:p>
          <a:p>
            <a:pPr algn="ctr"/>
            <a:r>
              <a:rPr lang="en-GB" sz="3600" baseline="30000" dirty="0">
                <a:latin typeface="AR JULIAN" panose="02000000000000000000" pitchFamily="2" charset="0"/>
              </a:rPr>
              <a:t>At Ketton Scout Hut</a:t>
            </a:r>
          </a:p>
          <a:p>
            <a:pPr algn="ctr"/>
            <a:r>
              <a:rPr lang="en-GB" sz="3600" baseline="30000" dirty="0">
                <a:latin typeface="AR JULIAN" panose="02000000000000000000" pitchFamily="2" charset="0"/>
              </a:rPr>
              <a:t> </a:t>
            </a:r>
            <a:r>
              <a:rPr lang="en-GB" sz="3200" baseline="30000" dirty="0">
                <a:latin typeface="AR JULIAN" panose="02000000000000000000" pitchFamily="2" charset="0"/>
              </a:rPr>
              <a:t>Pit lane Ketton</a:t>
            </a:r>
          </a:p>
          <a:p>
            <a:pPr algn="ctr"/>
            <a:r>
              <a:rPr lang="en-GB" sz="3200" baseline="30000" dirty="0">
                <a:latin typeface="AR JULIAN" panose="02000000000000000000" pitchFamily="2" charset="0"/>
              </a:rPr>
              <a:t>11-12.30 and 1.30-3.00pm</a:t>
            </a:r>
          </a:p>
          <a:p>
            <a:pPr algn="ctr"/>
            <a:r>
              <a:rPr lang="en-GB" sz="2800" baseline="30000" dirty="0">
                <a:latin typeface="AR JULIAN" panose="02000000000000000000" pitchFamily="2" charset="0"/>
              </a:rPr>
              <a:t>Children £3 per session</a:t>
            </a:r>
          </a:p>
          <a:p>
            <a:pPr algn="ctr"/>
            <a:r>
              <a:rPr lang="en-GB" sz="2800" baseline="30000" dirty="0">
                <a:latin typeface="AR JULIAN" panose="02000000000000000000" pitchFamily="2" charset="0"/>
              </a:rPr>
              <a:t>Must be accompanied by an adult</a:t>
            </a:r>
            <a:br>
              <a:rPr lang="en-GB" sz="2800" baseline="30000" dirty="0">
                <a:latin typeface="AR JULIAN" panose="02000000000000000000" pitchFamily="2" charset="0"/>
              </a:rPr>
            </a:br>
            <a:r>
              <a:rPr lang="en-GB" sz="3200" baseline="30000" dirty="0">
                <a:latin typeface="AR JULIAN" panose="02000000000000000000" pitchFamily="2" charset="0"/>
              </a:rPr>
              <a:t>Members free</a:t>
            </a:r>
          </a:p>
          <a:p>
            <a:pPr algn="ctr"/>
            <a:r>
              <a:rPr lang="en-GB" sz="3200" baseline="30000" dirty="0">
                <a:latin typeface="AR JULIAN" panose="02000000000000000000" pitchFamily="2" charset="0"/>
              </a:rPr>
              <a:t>To book email 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rnhsmammals@talktalk.net</a:t>
            </a:r>
          </a:p>
          <a:p>
            <a:pPr algn="ctr"/>
            <a:r>
              <a:rPr lang="en-GB" sz="2800" baseline="30000" dirty="0">
                <a:latin typeface="AR JULIAN" panose="02000000000000000000" pitchFamily="2" charset="0"/>
              </a:rPr>
              <a:t>For more details see website www.rnhs.org.uk</a:t>
            </a:r>
            <a:r>
              <a:rPr lang="en-GB" sz="2800" dirty="0">
                <a:latin typeface="AR JULI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8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 JULIAN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Biddle</dc:creator>
  <cp:lastModifiedBy>Linda Biddle</cp:lastModifiedBy>
  <cp:revision>15</cp:revision>
  <cp:lastPrinted>2019-06-23T07:02:16Z</cp:lastPrinted>
  <dcterms:created xsi:type="dcterms:W3CDTF">2019-05-29T20:04:06Z</dcterms:created>
  <dcterms:modified xsi:type="dcterms:W3CDTF">2019-06-23T07:09:12Z</dcterms:modified>
</cp:coreProperties>
</file>